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"/>
  </p:handoutMasterIdLst>
  <p:sldIdLst>
    <p:sldId id="27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825AE10-62C8-FDCF-158A-B2245ECB26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BB032A2-2D07-053B-28C1-230E8E7F44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3849E78D-4F9C-AAC0-9F13-C08DAF815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 la figure.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0D85C120-29D0-966E-93CB-FA2B97C58B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94793"/>
              </p:ext>
            </p:extLst>
          </p:nvPr>
        </p:nvGraphicFramePr>
        <p:xfrm>
          <a:off x="2546030" y="1840868"/>
          <a:ext cx="3600612" cy="3600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051">
                  <a:extLst>
                    <a:ext uri="{9D8B030D-6E8A-4147-A177-3AD203B41FA5}">
                      <a16:colId xmlns:a16="http://schemas.microsoft.com/office/drawing/2014/main" val="822920716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1862527909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3477005312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3099514537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4234030953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3070127266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2676837546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1969486307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519613903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1605963245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17812117"/>
                    </a:ext>
                  </a:extLst>
                </a:gridCol>
                <a:gridCol w="300051">
                  <a:extLst>
                    <a:ext uri="{9D8B030D-6E8A-4147-A177-3AD203B41FA5}">
                      <a16:colId xmlns:a16="http://schemas.microsoft.com/office/drawing/2014/main" val="2826289275"/>
                    </a:ext>
                  </a:extLst>
                </a:gridCol>
              </a:tblGrid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 dirty="0">
                          <a:effectLst/>
                        </a:rPr>
                        <a:t> </a:t>
                      </a:r>
                      <a:endParaRPr lang="fr-FR" sz="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623724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144669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211948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769810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2442800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51443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7824458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057488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305201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648324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952723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>
                          <a:effectLst/>
                        </a:rPr>
                        <a:t> </a:t>
                      </a:r>
                      <a:endParaRPr lang="fr-FR" sz="8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800" kern="100" dirty="0">
                          <a:effectLst/>
                        </a:rPr>
                        <a:t> </a:t>
                      </a:r>
                      <a:endParaRPr lang="fr-FR" sz="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55" marR="47655" marT="0" marB="0">
                    <a:lnL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658273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B695852-5ACA-F996-4059-3C5F7DBB7A40}"/>
              </a:ext>
            </a:extLst>
          </p:cNvPr>
          <p:cNvSpPr/>
          <p:nvPr/>
        </p:nvSpPr>
        <p:spPr>
          <a:xfrm>
            <a:off x="3451860" y="2735580"/>
            <a:ext cx="1798320" cy="17983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B91853-22D4-FF55-4FBB-D6DE6660BCEB}"/>
              </a:ext>
            </a:extLst>
          </p:cNvPr>
          <p:cNvSpPr/>
          <p:nvPr/>
        </p:nvSpPr>
        <p:spPr>
          <a:xfrm rot="2669752">
            <a:off x="3710042" y="3017785"/>
            <a:ext cx="1246777" cy="12467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420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112</TotalTime>
  <Words>148</Words>
  <Application>Microsoft Office PowerPoint</Application>
  <PresentationFormat>Affichage à l'écran (4:3)</PresentationFormat>
  <Paragraphs>145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Webdings</vt:lpstr>
      <vt:lpstr>Thème Office</vt:lpstr>
      <vt:lpstr>Observe la figure.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29</cp:revision>
  <dcterms:created xsi:type="dcterms:W3CDTF">2023-02-07T14:55:57Z</dcterms:created>
  <dcterms:modified xsi:type="dcterms:W3CDTF">2025-07-20T20:41:33Z</dcterms:modified>
</cp:coreProperties>
</file>